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6A"/>
    <a:srgbClr val="FFF300"/>
    <a:srgbClr val="FFCA00"/>
    <a:srgbClr val="FFA6F0"/>
    <a:srgbClr val="FF83DA"/>
    <a:srgbClr val="FA00FF"/>
    <a:srgbClr val="A116FF"/>
    <a:srgbClr val="FF559C"/>
    <a:srgbClr val="FF0055"/>
    <a:srgbClr val="F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4" autoAdjust="0"/>
    <p:restoredTop sz="94653" autoAdjust="0"/>
  </p:normalViewPr>
  <p:slideViewPr>
    <p:cSldViewPr snapToGrid="0" snapToObjects="1">
      <p:cViewPr varScale="1">
        <p:scale>
          <a:sx n="39" d="100"/>
          <a:sy n="39" d="100"/>
        </p:scale>
        <p:origin x="-2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2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2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5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1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8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9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7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5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947-15F5-B74A-AC83-F3EEBF082B9B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EA38D-7F37-7A43-A00C-514CCC93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4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90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2767"/>
            <a:ext cx="7772400" cy="1505273"/>
          </a:xfrm>
        </p:spPr>
        <p:txBody>
          <a:bodyPr>
            <a:normAutofit/>
          </a:bodyPr>
          <a:lstStyle/>
          <a:p>
            <a:r>
              <a:rPr lang="en-US" dirty="0" smtClean="0"/>
              <a:t>Click here to watch Houdini’s straightjacket escape            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/>
              <a:t>http://</a:t>
            </a:r>
            <a:r>
              <a:rPr lang="en-US" sz="3600" dirty="0" err="1"/>
              <a:t>youtu.be</a:t>
            </a:r>
            <a:r>
              <a:rPr lang="en-US" sz="3600" dirty="0"/>
              <a:t>/3r8qr-p9z5g</a:t>
            </a:r>
          </a:p>
        </p:txBody>
      </p:sp>
    </p:spTree>
    <p:extLst>
      <p:ext uri="{BB962C8B-B14F-4D97-AF65-F5344CB8AC3E}">
        <p14:creationId xmlns:p14="http://schemas.microsoft.com/office/powerpoint/2010/main" val="348583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9436"/>
            <a:ext cx="7772400" cy="4562852"/>
          </a:xfrm>
        </p:spPr>
        <p:txBody>
          <a:bodyPr>
            <a:noAutofit/>
          </a:bodyPr>
          <a:lstStyle/>
          <a:p>
            <a:r>
              <a:rPr lang="en-US" sz="9600" dirty="0" smtClean="0"/>
              <a:t>I hope you enjoyed!</a:t>
            </a:r>
            <a:br>
              <a:rPr lang="en-US" sz="9600" dirty="0" smtClean="0"/>
            </a:br>
            <a:r>
              <a:rPr lang="en-US" sz="9600" dirty="0" smtClean="0"/>
              <a:t>Thank you!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335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28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zoom dir="in"/>
      </p:transition>
    </mc:Choice>
    <mc:Fallback xmlns="">
      <p:transition xmlns:p14="http://schemas.microsoft.com/office/powerpoint/2010/main" spd="slow">
        <p:zoom dir="in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FF0000"/>
            </a:gs>
            <a:gs pos="28000">
              <a:srgbClr val="FF6600"/>
            </a:gs>
            <a:gs pos="84000">
              <a:srgbClr val="3366FF"/>
            </a:gs>
            <a:gs pos="71000">
              <a:srgbClr val="008000"/>
            </a:gs>
            <a:gs pos="43000">
              <a:srgbClr val="FF6600"/>
            </a:gs>
            <a:gs pos="58000">
              <a:srgbClr val="FFFF00"/>
            </a:gs>
            <a:gs pos="94000">
              <a:srgbClr val="660066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Life of</a:t>
            </a:r>
            <a:br>
              <a:rPr lang="en-US" sz="4800" dirty="0" smtClean="0"/>
            </a:br>
            <a:r>
              <a:rPr lang="en-US" sz="4800" dirty="0" smtClean="0"/>
              <a:t>Harry Houdini</a:t>
            </a:r>
            <a:endParaRPr lang="en-US" sz="4800" dirty="0"/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822" y="2130425"/>
            <a:ext cx="3367948" cy="3869557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8637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2AB8FF"/>
            </a:gs>
            <a:gs pos="100000">
              <a:srgbClr val="0000FF"/>
            </a:gs>
            <a:gs pos="0">
              <a:srgbClr val="1CC2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06073"/>
            <a:ext cx="5486400" cy="1642208"/>
          </a:xfrm>
        </p:spPr>
        <p:txBody>
          <a:bodyPr>
            <a:noAutofit/>
          </a:bodyPr>
          <a:lstStyle/>
          <a:p>
            <a:r>
              <a:rPr lang="en-US" sz="2000" dirty="0"/>
              <a:t>Harry Houdini was born on March 24, 1874 </a:t>
            </a:r>
            <a:r>
              <a:rPr lang="en-US" sz="2000"/>
              <a:t>in </a:t>
            </a:r>
            <a:r>
              <a:rPr lang="en-US" sz="2000" smtClean="0"/>
              <a:t>Budapest</a:t>
            </a:r>
            <a:r>
              <a:rPr lang="en-US" sz="2000" dirty="0"/>
              <a:t>, Hungary, with the name of </a:t>
            </a:r>
            <a:r>
              <a:rPr lang="en-US" sz="2000" dirty="0" err="1"/>
              <a:t>Ehrich</a:t>
            </a:r>
            <a:r>
              <a:rPr lang="en-US" sz="2000" dirty="0"/>
              <a:t> </a:t>
            </a:r>
            <a:r>
              <a:rPr lang="en-US" sz="2000" dirty="0" err="1"/>
              <a:t>Weisz</a:t>
            </a:r>
            <a:r>
              <a:rPr lang="en-US" sz="2000" dirty="0"/>
              <a:t>. He was one of six children and the son </a:t>
            </a:r>
            <a:r>
              <a:rPr lang="en-US" sz="2000" dirty="0" smtClean="0"/>
              <a:t>of a Rabbi. </a:t>
            </a:r>
            <a:r>
              <a:rPr lang="en-US" sz="2000" dirty="0"/>
              <a:t>In 1876, </a:t>
            </a:r>
            <a:r>
              <a:rPr lang="en-US" sz="2000" dirty="0" err="1"/>
              <a:t>Ehrich</a:t>
            </a:r>
            <a:r>
              <a:rPr lang="en-US" sz="2000" dirty="0"/>
              <a:t> and his family </a:t>
            </a:r>
            <a:r>
              <a:rPr lang="en-US" sz="2000" dirty="0" smtClean="0"/>
              <a:t>immigrated to </a:t>
            </a:r>
            <a:r>
              <a:rPr lang="en-US" sz="2000" dirty="0"/>
              <a:t>the United </a:t>
            </a:r>
            <a:r>
              <a:rPr lang="en-US" sz="2000" dirty="0" smtClean="0"/>
              <a:t>States.</a:t>
            </a:r>
            <a:endParaRPr lang="en-US" sz="2000" dirty="0"/>
          </a:p>
        </p:txBody>
      </p:sp>
      <p:pic>
        <p:nvPicPr>
          <p:cNvPr id="8" name="Picture Placeholder 7" descr="young_houdini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482" r="-79337"/>
          <a:stretch/>
        </p:blipFill>
        <p:spPr>
          <a:xfrm>
            <a:off x="1792288" y="344488"/>
            <a:ext cx="5486400" cy="4456112"/>
          </a:xfrm>
        </p:spPr>
      </p:pic>
    </p:spTree>
    <p:extLst>
      <p:ext uri="{BB962C8B-B14F-4D97-AF65-F5344CB8AC3E}">
        <p14:creationId xmlns:p14="http://schemas.microsoft.com/office/powerpoint/2010/main" val="135722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5FF01"/>
            </a:gs>
            <a:gs pos="100000">
              <a:srgbClr val="008000"/>
            </a:gs>
            <a:gs pos="50000">
              <a:srgbClr val="00B1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youngehrich.gif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896" r="-4289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138"/>
            <a:ext cx="5486400" cy="1327983"/>
          </a:xfrm>
        </p:spPr>
        <p:txBody>
          <a:bodyPr>
            <a:noAutofit/>
          </a:bodyPr>
          <a:lstStyle/>
          <a:p>
            <a:r>
              <a:rPr lang="en-US" sz="2000" dirty="0"/>
              <a:t>On October 28, 1883, nine year old </a:t>
            </a:r>
            <a:r>
              <a:rPr lang="en-US" sz="2000" dirty="0" err="1"/>
              <a:t>Ehrich</a:t>
            </a:r>
            <a:r>
              <a:rPr lang="en-US" sz="2000" dirty="0"/>
              <a:t> made his first appearance on stage, performing a trapeze act. He called himself, "</a:t>
            </a:r>
            <a:r>
              <a:rPr lang="en-US" sz="2000" dirty="0" err="1"/>
              <a:t>Ehrich</a:t>
            </a:r>
            <a:r>
              <a:rPr lang="en-US" sz="2000" dirty="0"/>
              <a:t>, the Prince of the Air.” </a:t>
            </a:r>
          </a:p>
        </p:txBody>
      </p:sp>
    </p:spTree>
    <p:extLst>
      <p:ext uri="{BB962C8B-B14F-4D97-AF65-F5344CB8AC3E}">
        <p14:creationId xmlns:p14="http://schemas.microsoft.com/office/powerpoint/2010/main" val="226710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B900"/>
            </a:gs>
            <a:gs pos="100000">
              <a:srgbClr val="FF4F00"/>
            </a:gs>
            <a:gs pos="50000">
              <a:srgbClr val="FF8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Unknown-2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61" r="-306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6943"/>
            <a:ext cx="5486400" cy="1615658"/>
          </a:xfrm>
        </p:spPr>
        <p:txBody>
          <a:bodyPr>
            <a:noAutofit/>
          </a:bodyPr>
          <a:lstStyle/>
          <a:p>
            <a:r>
              <a:rPr lang="en-US" sz="2000" dirty="0"/>
              <a:t>A few years later, </a:t>
            </a:r>
            <a:r>
              <a:rPr lang="en-US" sz="2000" dirty="0" err="1"/>
              <a:t>Ehrich</a:t>
            </a:r>
            <a:r>
              <a:rPr lang="en-US" sz="2000" dirty="0"/>
              <a:t> and his brother began to have an interest in magic. As a stage name, </a:t>
            </a:r>
            <a:r>
              <a:rPr lang="en-US" sz="2000" dirty="0" err="1"/>
              <a:t>Ehrich</a:t>
            </a:r>
            <a:r>
              <a:rPr lang="en-US" sz="2000" dirty="0"/>
              <a:t> Weiss became Harry Houdini. At 17, </a:t>
            </a:r>
            <a:r>
              <a:rPr lang="en-US" sz="2000" dirty="0" err="1"/>
              <a:t>Ehrich</a:t>
            </a:r>
            <a:r>
              <a:rPr lang="en-US" sz="2000" dirty="0"/>
              <a:t>, now known as Harry Houdini, left his family to pursue his magic career. </a:t>
            </a:r>
          </a:p>
        </p:txBody>
      </p:sp>
    </p:spTree>
    <p:extLst>
      <p:ext uri="{BB962C8B-B14F-4D97-AF65-F5344CB8AC3E}">
        <p14:creationId xmlns:p14="http://schemas.microsoft.com/office/powerpoint/2010/main" val="211337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559C"/>
            </a:gs>
            <a:gs pos="100000">
              <a:srgbClr val="F70000"/>
            </a:gs>
            <a:gs pos="50000">
              <a:srgbClr val="FF0055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houdini-2-1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78"/>
          <a:stretch/>
        </p:blipFill>
        <p:spPr>
          <a:xfrm>
            <a:off x="1792288" y="923259"/>
            <a:ext cx="54864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38059"/>
            <a:ext cx="5486400" cy="1296623"/>
          </a:xfrm>
        </p:spPr>
        <p:txBody>
          <a:bodyPr>
            <a:noAutofit/>
          </a:bodyPr>
          <a:lstStyle/>
          <a:p>
            <a:r>
              <a:rPr lang="en-US" sz="2000" dirty="0"/>
              <a:t>By the age of twenty, Harry had been performing small acts throughout New York. He got married and joined a circus where he began to develop and perfect his escape tricks.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572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A6F0"/>
            </a:gs>
            <a:gs pos="100000">
              <a:srgbClr val="A116FF"/>
            </a:gs>
            <a:gs pos="50000">
              <a:srgbClr val="FA00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Unknown-3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178" r="-63178"/>
          <a:stretch>
            <a:fillRect/>
          </a:stretch>
        </p:blipFill>
        <p:spPr>
          <a:xfrm>
            <a:off x="1287516" y="235198"/>
            <a:ext cx="5991172" cy="449337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79179"/>
            <a:ext cx="5486400" cy="1186864"/>
          </a:xfrm>
        </p:spPr>
        <p:txBody>
          <a:bodyPr>
            <a:noAutofit/>
          </a:bodyPr>
          <a:lstStyle/>
          <a:p>
            <a:r>
              <a:rPr lang="en-US" sz="2400" dirty="0"/>
              <a:t>Through the years, Houdini gained fame by escaping from police handcuffs and jails. </a:t>
            </a:r>
          </a:p>
        </p:txBody>
      </p:sp>
    </p:spTree>
    <p:extLst>
      <p:ext uri="{BB962C8B-B14F-4D97-AF65-F5344CB8AC3E}">
        <p14:creationId xmlns:p14="http://schemas.microsoft.com/office/powerpoint/2010/main" val="179487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76A"/>
            </a:gs>
            <a:gs pos="100000">
              <a:srgbClr val="FFCA00"/>
            </a:gs>
            <a:gs pos="50000">
              <a:srgbClr val="FFF3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Unknown-4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865" r="-2986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79178"/>
            <a:ext cx="5486400" cy="1296623"/>
          </a:xfrm>
        </p:spPr>
        <p:txBody>
          <a:bodyPr>
            <a:noAutofit/>
          </a:bodyPr>
          <a:lstStyle/>
          <a:p>
            <a:r>
              <a:rPr lang="en-US" sz="2000" dirty="0"/>
              <a:t> After making his name in America, Harry toured Europe, where he expanded his act by escaping from straitjackets and coffins. Eventually, Harry had a full show for his magic. </a:t>
            </a:r>
          </a:p>
        </p:txBody>
      </p:sp>
    </p:spTree>
    <p:extLst>
      <p:ext uri="{BB962C8B-B14F-4D97-AF65-F5344CB8AC3E}">
        <p14:creationId xmlns:p14="http://schemas.microsoft.com/office/powerpoint/2010/main" val="301671226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  <a:gs pos="50000">
              <a:schemeClr val="bg1">
                <a:lumMod val="8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mages-3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" r="807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00778"/>
            <a:ext cx="5486400" cy="1296623"/>
          </a:xfrm>
        </p:spPr>
        <p:txBody>
          <a:bodyPr>
            <a:noAutofit/>
          </a:bodyPr>
          <a:lstStyle/>
          <a:p>
            <a:r>
              <a:rPr lang="en-US" sz="2000" dirty="0"/>
              <a:t>On October 24, 1926 Houdini died because he got punched in the abdomen by J. Gordon Whitehead and refused to seek medical help. He died at the age of 52. </a:t>
            </a:r>
          </a:p>
        </p:txBody>
      </p:sp>
    </p:spTree>
    <p:extLst>
      <p:ext uri="{BB962C8B-B14F-4D97-AF65-F5344CB8AC3E}">
        <p14:creationId xmlns:p14="http://schemas.microsoft.com/office/powerpoint/2010/main" val="413850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8140</TotalTime>
  <Words>273</Words>
  <Application>Microsoft Macintosh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The Life of Harry Houdini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here to watch Houdini’s straightjacket escape                          </vt:lpstr>
      <vt:lpstr>I hope you enjoyed! Thank you!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Harry Houdini</dc:title>
  <dc:creator>Baruch</dc:creator>
  <cp:lastModifiedBy>Baruch</cp:lastModifiedBy>
  <cp:revision>21</cp:revision>
  <dcterms:created xsi:type="dcterms:W3CDTF">2014-10-07T00:37:33Z</dcterms:created>
  <dcterms:modified xsi:type="dcterms:W3CDTF">2014-10-12T23:21:05Z</dcterms:modified>
</cp:coreProperties>
</file>