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2AD012-6BF8-4C24-B43C-57529ACACE36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F5DE1CC-5EEB-4E53-9277-0504395F76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470025"/>
          </a:xfrm>
        </p:spPr>
        <p:txBody>
          <a:bodyPr/>
          <a:lstStyle/>
          <a:p>
            <a:r>
              <a:rPr lang="en-US" dirty="0" smtClean="0"/>
              <a:t>King Tutankhamen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Boy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c. 1341-1323 B.C.E.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1714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000">
        <p14:glitter pattern="hexagon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Tut was the son of Akhenaten and Akhenaten’s sister.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His wife was Ankhesenanun, his half sister.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 had no male children.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His only kids were girls, and they were still-born, which means they were never alive.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His mother’s name is unknown.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6568"/>
            <a:ext cx="4086225" cy="231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80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Tut had a regent because he was 8 years old.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 changed Egypt back to a polytheistic country.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 became pharaoh at 8.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His regent became pharaoh after he died.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Tut moved the capital city back to Thebes and Memphis.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2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 was in a war with the Nubians and the Asiatics.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 died while fighting the Hittites.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Tut wanted to restore relations with other countries.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After Tut’s death, Egypt was defeated in a war because they had no king.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He didn’t expand Egypt’s borders.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7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</a:t>
            </a:r>
            <a:r>
              <a:rPr lang="en-US" dirty="0"/>
              <a:t>m</a:t>
            </a:r>
            <a:r>
              <a:rPr lang="en-US" dirty="0" smtClean="0"/>
              <a:t>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His golden death mask weighed 10 kilos.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first person who entered the tomb suddenly died.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Ruled for eight to ten years in 1332-1323B.C.E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His original name was Tutankhamen.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Scientists used technology to find out why he died.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37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066800"/>
            <a:ext cx="6096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</a:t>
            </a:r>
            <a:b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YOU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FOR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WATCHING!!!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83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82</TotalTime>
  <Words>203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King Tutankhamen</vt:lpstr>
      <vt:lpstr>Family</vt:lpstr>
      <vt:lpstr>Domestic Policy</vt:lpstr>
      <vt:lpstr>Foreign policy</vt:lpstr>
      <vt:lpstr>Famous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Tutankhamen</dc:title>
  <dc:creator>Julian Stux</dc:creator>
  <cp:lastModifiedBy>Sarah Boland</cp:lastModifiedBy>
  <cp:revision>9</cp:revision>
  <dcterms:created xsi:type="dcterms:W3CDTF">2015-03-12T14:54:20Z</dcterms:created>
  <dcterms:modified xsi:type="dcterms:W3CDTF">2015-03-17T13:18:46Z</dcterms:modified>
</cp:coreProperties>
</file>