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4FA58-8365-4C2D-AF5D-80832F0C66C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BCCB2-5DFD-43AF-83AE-5AB65FE2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4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91" y="2409151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Queen Hatshepsut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9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85" y="948485"/>
            <a:ext cx="8534400" cy="15070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Queen Hatshepsut’s Family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085" y="2799608"/>
            <a:ext cx="8534400" cy="3615267"/>
          </a:xfrm>
        </p:spPr>
        <p:txBody>
          <a:bodyPr/>
          <a:lstStyle/>
          <a:p>
            <a:r>
              <a:rPr lang="en-US" dirty="0" smtClean="0"/>
              <a:t>Hatshepsut was the daughter of King Thutmose I.</a:t>
            </a:r>
          </a:p>
          <a:p>
            <a:r>
              <a:rPr lang="en-US" dirty="0" smtClean="0"/>
              <a:t>She married her half brother Thutmose II.</a:t>
            </a:r>
          </a:p>
          <a:p>
            <a:r>
              <a:rPr lang="en-US" dirty="0" smtClean="0"/>
              <a:t>Hatshepsut became a regent for her stepson Thutmose III. Later, when she had to give up her power and let Thutmose III become pharaoh, she refused and took the title of pharaoh.</a:t>
            </a:r>
          </a:p>
          <a:p>
            <a:r>
              <a:rPr lang="en-US" dirty="0" smtClean="0"/>
              <a:t>Queen Hatshepsut  was the only daughter of Thutmose I.</a:t>
            </a:r>
          </a:p>
          <a:p>
            <a:r>
              <a:rPr lang="en-US" dirty="0" smtClean="0"/>
              <a:t>Queen Hatshepsut had no sons and only one daughter named </a:t>
            </a:r>
            <a:r>
              <a:rPr lang="en-US" dirty="0" err="1" smtClean="0"/>
              <a:t>Nerfure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58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723" y="8534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QUEEN HATSHEPSUT’S DOMESTIC POLICY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723" y="2443677"/>
            <a:ext cx="8534400" cy="3615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Queen Hatshepsut ruled from c.1437bc -1458bc.</a:t>
            </a:r>
          </a:p>
          <a:p>
            <a:r>
              <a:rPr lang="en-US" dirty="0"/>
              <a:t>U</a:t>
            </a:r>
            <a:r>
              <a:rPr lang="en-US" dirty="0" smtClean="0"/>
              <a:t>nlike other pharaohs, Hatshepsut was interested in restoring the wealth of Egypt.</a:t>
            </a:r>
          </a:p>
          <a:p>
            <a:r>
              <a:rPr lang="en-US" dirty="0" smtClean="0"/>
              <a:t>She lead huge restoration projects in Egypt.</a:t>
            </a:r>
          </a:p>
          <a:p>
            <a:r>
              <a:rPr lang="en-US" dirty="0" smtClean="0"/>
              <a:t>She extended her father’s tomb to be buried with him when she died.</a:t>
            </a:r>
          </a:p>
          <a:p>
            <a:r>
              <a:rPr lang="en-US" dirty="0" smtClean="0"/>
              <a:t>Hatshepsut wanted to be buried in the Valley of the Kings to be remembered as a great pharaoh.</a:t>
            </a:r>
          </a:p>
          <a:p>
            <a:r>
              <a:rPr lang="en-US" dirty="0" smtClean="0"/>
              <a:t>She made a huge effort to add a shrine to Amon-</a:t>
            </a:r>
            <a:r>
              <a:rPr lang="en-US" dirty="0" err="1" smtClean="0"/>
              <a:t>re’s</a:t>
            </a:r>
            <a:r>
              <a:rPr lang="en-US" dirty="0" smtClean="0"/>
              <a:t> temple.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0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719" y="1036067"/>
            <a:ext cx="8534400" cy="1507067"/>
          </a:xfrm>
        </p:spPr>
        <p:txBody>
          <a:bodyPr/>
          <a:lstStyle/>
          <a:p>
            <a:r>
              <a:rPr lang="en-US" dirty="0" smtClean="0"/>
              <a:t>Queen Hatshepsut's foreign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719" y="2680855"/>
            <a:ext cx="8534400" cy="3615267"/>
          </a:xfrm>
        </p:spPr>
        <p:txBody>
          <a:bodyPr>
            <a:normAutofit/>
          </a:bodyPr>
          <a:lstStyle/>
          <a:p>
            <a:r>
              <a:rPr lang="en-US" dirty="0" smtClean="0"/>
              <a:t>Queen Hatshepsut started a short successful military campaign in Nubia at the beginning of her reign.</a:t>
            </a:r>
          </a:p>
          <a:p>
            <a:r>
              <a:rPr lang="en-US" dirty="0" smtClean="0"/>
              <a:t>Overall, Queen Hatshepsut was more interested in trading than in fighting wars.</a:t>
            </a:r>
          </a:p>
          <a:p>
            <a:r>
              <a:rPr lang="en-US" dirty="0" smtClean="0"/>
              <a:t>Most of Queen Hatshepsut’s trade was with southern Asia.</a:t>
            </a:r>
          </a:p>
          <a:p>
            <a:r>
              <a:rPr lang="en-US" dirty="0" smtClean="0"/>
              <a:t>The currency for trade was bronze, gold, and silver coins.</a:t>
            </a:r>
          </a:p>
          <a:p>
            <a:r>
              <a:rPr lang="en-US" dirty="0" smtClean="0"/>
              <a:t>One major  place were Egyptians traded were market places.</a:t>
            </a:r>
          </a:p>
          <a:p>
            <a:r>
              <a:rPr lang="en-US" dirty="0" smtClean="0"/>
              <a:t>Sometimes pharaoh’s would accept wives in order to promote peace between countries.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98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21" y="8297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 smtClean="0"/>
              <a:t>Queen Hatshepsut was famous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721" y="2633353"/>
            <a:ext cx="8534400" cy="3615267"/>
          </a:xfrm>
        </p:spPr>
        <p:txBody>
          <a:bodyPr/>
          <a:lstStyle/>
          <a:p>
            <a:r>
              <a:rPr lang="en-US" dirty="0" smtClean="0"/>
              <a:t>Queen Hatshepsut was the longest ruling pharaoh of Egypt.</a:t>
            </a:r>
          </a:p>
          <a:p>
            <a:r>
              <a:rPr lang="en-US" dirty="0" smtClean="0"/>
              <a:t>Despite her being a female, all of her statues and portraits showed her with a fake beard and male body to show that she was a strong pharaoh.</a:t>
            </a:r>
          </a:p>
          <a:p>
            <a:r>
              <a:rPr lang="en-US" dirty="0"/>
              <a:t>A</a:t>
            </a:r>
            <a:r>
              <a:rPr lang="en-US" dirty="0" smtClean="0"/>
              <a:t>s pharaoh, she couldn’t divorce.</a:t>
            </a:r>
          </a:p>
          <a:p>
            <a:r>
              <a:rPr lang="en-US" dirty="0" smtClean="0"/>
              <a:t>Queen Hatshepsut was the first female pharaoh of </a:t>
            </a:r>
            <a:r>
              <a:rPr lang="en-US" dirty="0" err="1" smtClean="0"/>
              <a:t>Kemet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Queen Hatshepsut became so over obsessed about being seen as a male pharaoh, she took away the “t” in her name to make her name sound more like a male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266" y="510309"/>
            <a:ext cx="8534401" cy="2281600"/>
          </a:xfrm>
        </p:spPr>
        <p:txBody>
          <a:bodyPr/>
          <a:lstStyle/>
          <a:p>
            <a:r>
              <a:rPr lang="en-US" dirty="0" smtClean="0"/>
              <a:t>Thanks for watching!!!!!!!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2348" y="3866408"/>
            <a:ext cx="8534400" cy="1498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                  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221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115</TotalTime>
  <Words>344</Words>
  <Application>Microsoft Office PowerPoint</Application>
  <PresentationFormat>Custom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Slice</vt:lpstr>
      <vt:lpstr>Queen Hatshepsut</vt:lpstr>
      <vt:lpstr>Queen Hatshepsut’s Family</vt:lpstr>
      <vt:lpstr>QUEEN HATSHEPSUT’S DOMESTIC POLICY </vt:lpstr>
      <vt:lpstr>Queen Hatshepsut's foreign policy </vt:lpstr>
      <vt:lpstr>Queen Hatshepsut was famous for</vt:lpstr>
      <vt:lpstr>Thanks for watching!!!!!!!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 Hatshepsut</dc:title>
  <dc:creator>Student</dc:creator>
  <cp:lastModifiedBy>Sarah Boland</cp:lastModifiedBy>
  <cp:revision>16</cp:revision>
  <cp:lastPrinted>2015-03-17T13:18:19Z</cp:lastPrinted>
  <dcterms:created xsi:type="dcterms:W3CDTF">2015-03-10T12:36:53Z</dcterms:created>
  <dcterms:modified xsi:type="dcterms:W3CDTF">2015-03-17T13:18:27Z</dcterms:modified>
</cp:coreProperties>
</file>