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EBFB6-BF6B-4DB8-8443-41CFC9E0D800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B74C8-0C14-4361-94AC-07FA5D4C8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6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B74C8-0C14-4361-94AC-07FA5D4C80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677079-C256-4A79-A86B-B82C8B8CD29B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7DC897-6D2B-4253-BAD6-578641588F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Ramses II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By Natalia and </a:t>
            </a:r>
            <a:r>
              <a:rPr lang="en-US" sz="3600" dirty="0" err="1" smtClean="0"/>
              <a:t>Kolya</a:t>
            </a:r>
            <a:endParaRPr lang="en-US" sz="3600" dirty="0" smtClean="0"/>
          </a:p>
          <a:p>
            <a:r>
              <a:rPr lang="en-US" dirty="0" smtClean="0"/>
              <a:t>Ramses </a:t>
            </a:r>
            <a:r>
              <a:rPr lang="en-US" dirty="0"/>
              <a:t>T</a:t>
            </a:r>
            <a:r>
              <a:rPr lang="en-US" dirty="0" smtClean="0"/>
              <a:t>he Great</a:t>
            </a:r>
          </a:p>
          <a:p>
            <a:r>
              <a:rPr lang="en-US" sz="1600" dirty="0" smtClean="0"/>
              <a:t>1272 B.C.- 1213 B.C.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7900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He might have had one of the largest families.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He had up to 50 sons and 50 daughters.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 He had many wives.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He was the 3</a:t>
            </a:r>
            <a:r>
              <a:rPr lang="en-US" sz="1600" baseline="30000" dirty="0"/>
              <a:t>rd</a:t>
            </a:r>
            <a:r>
              <a:rPr lang="en-US" sz="1600" dirty="0"/>
              <a:t> king of the 19</a:t>
            </a:r>
            <a:r>
              <a:rPr lang="en-US" sz="1600" baseline="30000" dirty="0"/>
              <a:t>th</a:t>
            </a:r>
            <a:r>
              <a:rPr lang="en-US" sz="1600" dirty="0"/>
              <a:t> dynasty.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 He took the throne at a late age, in his late teens.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514" y="3886200"/>
            <a:ext cx="5556250" cy="269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6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A lot of temples were built because Egypt was rich</a:t>
            </a:r>
            <a:r>
              <a:rPr lang="en-US" sz="1600" dirty="0" smtClean="0"/>
              <a:t>.</a:t>
            </a:r>
            <a:endParaRPr lang="en-US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The reign of King Ramses II was the most noble in Egypt’s history</a:t>
            </a:r>
            <a:r>
              <a:rPr lang="en-US" sz="1600" dirty="0" smtClean="0"/>
              <a:t>.</a:t>
            </a:r>
            <a:endParaRPr lang="en-US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 He built the Hypostyle Hall in </a:t>
            </a:r>
            <a:r>
              <a:rPr lang="en-US" sz="1600" dirty="0" err="1" smtClean="0"/>
              <a:t>Karnak</a:t>
            </a:r>
            <a:r>
              <a:rPr lang="en-US" sz="1600" dirty="0" smtClean="0"/>
              <a:t> (now </a:t>
            </a:r>
            <a:r>
              <a:rPr lang="en-US" sz="1600" dirty="0"/>
              <a:t>Thebes</a:t>
            </a:r>
            <a:r>
              <a:rPr lang="en-US" sz="1600" dirty="0" smtClean="0"/>
              <a:t>). </a:t>
            </a:r>
            <a:endParaRPr lang="en-US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In Nubia, he built no less than 6 </a:t>
            </a:r>
            <a:r>
              <a:rPr lang="en-US" sz="1600" dirty="0" smtClean="0"/>
              <a:t>temples.</a:t>
            </a:r>
            <a:endParaRPr lang="en-US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/>
              <a:t>He built many </a:t>
            </a:r>
            <a:r>
              <a:rPr lang="en-US" sz="1600" dirty="0" smtClean="0"/>
              <a:t>pyramids.</a:t>
            </a:r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Policy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3581400"/>
            <a:ext cx="4026503" cy="259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He secured Egypt’s borders very well.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He led  the Egyptian army in battles against many enemies, including the </a:t>
            </a:r>
            <a:r>
              <a:rPr lang="en-US" sz="1600" dirty="0"/>
              <a:t>H</a:t>
            </a:r>
            <a:r>
              <a:rPr lang="en-US" sz="1600" dirty="0" smtClean="0"/>
              <a:t>ittites.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In a battle against </a:t>
            </a:r>
            <a:r>
              <a:rPr lang="en-US" sz="1600" dirty="0"/>
              <a:t>the </a:t>
            </a:r>
            <a:r>
              <a:rPr lang="en-US" sz="1600" dirty="0" smtClean="0"/>
              <a:t>Hittites, the battle of Kadesh, his army was almost defeated.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Ramses eventually established a major peace treaty with the Hittites.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After the peace treaty, he married the Hittite prince’s daughter.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191000"/>
            <a:ext cx="5714766" cy="247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8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Ramses II built and rebuilt many temples.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He may be the pharaoh from Exodus.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He reigned for 67 years.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Ramses II lived extremely long for his time- </a:t>
            </a:r>
            <a:r>
              <a:rPr lang="en-US" sz="1800" u="sng" dirty="0" smtClean="0"/>
              <a:t>90 Years!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949" y="2438400"/>
            <a:ext cx="2437635" cy="322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0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74</TotalTime>
  <Words>223</Words>
  <Application>Microsoft Office PowerPoint</Application>
  <PresentationFormat>On-screen Show (4:3)</PresentationFormat>
  <Paragraphs>174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Ramses II</vt:lpstr>
      <vt:lpstr>Family</vt:lpstr>
      <vt:lpstr>Domestic Policy</vt:lpstr>
      <vt:lpstr>Foreign Policy</vt:lpstr>
      <vt:lpstr>Fun Facts</vt:lpstr>
    </vt:vector>
  </TitlesOfParts>
  <Company>Cohen Hillel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</dc:title>
  <dc:creator>Kolya Gerasev</dc:creator>
  <cp:lastModifiedBy>Sarah Boland</cp:lastModifiedBy>
  <cp:revision>9</cp:revision>
  <dcterms:created xsi:type="dcterms:W3CDTF">2015-03-12T15:01:29Z</dcterms:created>
  <dcterms:modified xsi:type="dcterms:W3CDTF">2015-03-17T13:20:36Z</dcterms:modified>
</cp:coreProperties>
</file>