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D9EC71-6454-417F-8201-9D16E37B735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008DB1-16BE-42F5-B41B-F2BE1B8F44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20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Thutmose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657600"/>
            <a:ext cx="13716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76200"/>
            <a:ext cx="22098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267200"/>
            <a:ext cx="6248400" cy="2133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50127" y="3657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Yehuda </a:t>
            </a:r>
            <a:r>
              <a:rPr lang="en-US" sz="2800" dirty="0" err="1" smtClean="0"/>
              <a:t>HaLevi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671455"/>
            <a:ext cx="311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nd Logan Titus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43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48200"/>
            <a:ext cx="7767021" cy="2057400"/>
          </a:xfrm>
        </p:spPr>
        <p:txBody>
          <a:bodyPr/>
          <a:lstStyle/>
          <a:p>
            <a:r>
              <a:rPr lang="en-US" sz="3600" dirty="0" smtClean="0"/>
              <a:t>Born 1482 B.C.</a:t>
            </a:r>
            <a:br>
              <a:rPr lang="en-US" sz="3600" dirty="0" smtClean="0"/>
            </a:br>
            <a:r>
              <a:rPr lang="en-US" sz="3600" dirty="0" smtClean="0"/>
              <a:t>Died 1425 B.C.</a:t>
            </a:r>
            <a:br>
              <a:rPr lang="en-US" sz="3600" dirty="0" smtClean="0"/>
            </a:br>
            <a:r>
              <a:rPr lang="en-US" sz="3600" dirty="0" smtClean="0"/>
              <a:t>Reigned from </a:t>
            </a:r>
            <a:r>
              <a:rPr lang="pl-PL" sz="3600" dirty="0"/>
              <a:t>1479 BC to 1425 BC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2" b="22722"/>
          <a:stretch>
            <a:fillRect/>
          </a:stretch>
        </p:blipFill>
        <p:spPr>
          <a:xfrm rot="240000">
            <a:off x="2186339" y="663821"/>
            <a:ext cx="4679551" cy="3528196"/>
          </a:xfrm>
        </p:spPr>
      </p:pic>
    </p:spTree>
    <p:extLst>
      <p:ext uri="{BB962C8B-B14F-4D97-AF65-F5344CB8AC3E}">
        <p14:creationId xmlns:p14="http://schemas.microsoft.com/office/powerpoint/2010/main" val="10267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Thutmose III’s Family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480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Thutmose II = his father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Amenhotep = his son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Hatshepsut = his aunt/stepmother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 smtClean="0"/>
              <a:t>Iset</a:t>
            </a:r>
            <a:r>
              <a:rPr lang="en-US" sz="2800" dirty="0" smtClean="0"/>
              <a:t> = his mother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err="1" smtClean="0"/>
              <a:t>Siamun</a:t>
            </a:r>
            <a:r>
              <a:rPr lang="en-US" sz="2800" dirty="0" smtClean="0"/>
              <a:t> = his son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48446"/>
            <a:ext cx="4495800" cy="361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8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562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Made monuments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Created a peaceful land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Improved Egypt’s wealth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Set up many obelisks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Because he was a great pharaoh, </a:t>
            </a:r>
            <a:r>
              <a:rPr lang="en-US" sz="2800" dirty="0"/>
              <a:t>E</a:t>
            </a:r>
            <a:r>
              <a:rPr lang="en-US" sz="2800" dirty="0" smtClean="0"/>
              <a:t>gypt was the largest when he reigned.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00"/>
            <a:ext cx="1838325" cy="403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56263" cy="1054250"/>
          </a:xfrm>
        </p:spPr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34539"/>
            <a:ext cx="5410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Forced the Hyksos out of Egypt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Invaded Syria and Palestine 17 times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Arch Enemy=Kadesh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Marched into Megiddo to subdue the prince of Kadesh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Took hostages from many countries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3886200"/>
            <a:ext cx="35433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For: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371725"/>
            <a:ext cx="7086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Warrior King of Egypt’s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largest dynasty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Hatshepsut was both his aunt and stepmother.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Conquered some of Israel, Lebanon, and Syria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His battle of Megiddo is recorded on the walls of </a:t>
            </a:r>
            <a:r>
              <a:rPr lang="en-US" sz="2800" dirty="0" err="1" smtClean="0"/>
              <a:t>Karnak</a:t>
            </a:r>
            <a:r>
              <a:rPr lang="en-US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/>
              <a:t>When Hatshepsut died, he destroyed everything she built.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7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327" y="762000"/>
            <a:ext cx="624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For Learning about Thutmose III</a:t>
            </a:r>
            <a:endParaRPr lang="en-US" sz="8000" dirty="0"/>
          </a:p>
        </p:txBody>
      </p:sp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50727" y="29655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77</TotalTime>
  <Words>153</Words>
  <Application>Microsoft Office PowerPoint</Application>
  <PresentationFormat>On-screen Show (4:3)</PresentationFormat>
  <Paragraphs>30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PowerPoint Presentation</vt:lpstr>
      <vt:lpstr>Thutmose III</vt:lpstr>
      <vt:lpstr>Born 1482 B.C. Died 1425 B.C. Reigned from 1479 BC to 1425 BC </vt:lpstr>
      <vt:lpstr>Thutmose III’s Family</vt:lpstr>
      <vt:lpstr>Domestic Policy</vt:lpstr>
      <vt:lpstr>Foreign Policy</vt:lpstr>
      <vt:lpstr>Famous For:</vt:lpstr>
      <vt:lpstr>PowerPoint Presentation</vt:lpstr>
    </vt:vector>
  </TitlesOfParts>
  <Company>Cohen Hillel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Thutmose III</dc:title>
  <dc:creator>Yudi Halevi</dc:creator>
  <cp:lastModifiedBy>Sarah Boland</cp:lastModifiedBy>
  <cp:revision>15</cp:revision>
  <dcterms:created xsi:type="dcterms:W3CDTF">2015-03-12T15:00:23Z</dcterms:created>
  <dcterms:modified xsi:type="dcterms:W3CDTF">2015-03-17T13:21:23Z</dcterms:modified>
</cp:coreProperties>
</file>